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T Norms" charset="1" panose="02000503030000020003"/>
      <p:regular r:id="rId18"/>
    </p:embeddedFont>
    <p:embeddedFont>
      <p:font typeface="TT Norms Bold" charset="1" panose="02000803030000020004"/>
      <p:regular r:id="rId19"/>
    </p:embeddedFont>
    <p:embeddedFont>
      <p:font typeface="Public Sans Bold" charset="1" panose="00000000000000000000"/>
      <p:regular r:id="rId20"/>
    </p:embeddedFont>
    <p:embeddedFont>
      <p:font typeface="Public Sans" charset="1" panose="00000000000000000000"/>
      <p:regular r:id="rId21"/>
    </p:embeddedFont>
    <p:embeddedFont>
      <p:font typeface="Archivo Black" charset="1" panose="020B0A03020202020B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7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80.png" Type="http://schemas.openxmlformats.org/officeDocument/2006/relationships/image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84.png" Type="http://schemas.openxmlformats.org/officeDocument/2006/relationships/image"/><Relationship Id="rId19" Target="../media/image85.svg" Type="http://schemas.openxmlformats.org/officeDocument/2006/relationships/image"/><Relationship Id="rId2" Target="../media/image13.jpe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22" Target="../media/image86.png" Type="http://schemas.openxmlformats.org/officeDocument/2006/relationships/image"/><Relationship Id="rId23" Target="../media/image87.svg" Type="http://schemas.openxmlformats.org/officeDocument/2006/relationships/image"/><Relationship Id="rId24" Target="../media/image88.png" Type="http://schemas.openxmlformats.org/officeDocument/2006/relationships/image"/><Relationship Id="rId25" Target="../media/image89.sv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18" Target="../media/image20.svg" Type="http://schemas.openxmlformats.org/officeDocument/2006/relationships/image"/><Relationship Id="rId19" Target="../media/image35.png" Type="http://schemas.openxmlformats.org/officeDocument/2006/relationships/image"/><Relationship Id="rId2" Target="../media/image13.jpeg" Type="http://schemas.openxmlformats.org/officeDocument/2006/relationships/image"/><Relationship Id="rId20" Target="../media/image36.svg" Type="http://schemas.openxmlformats.org/officeDocument/2006/relationships/image"/><Relationship Id="rId21" Target="../media/image37.png" Type="http://schemas.openxmlformats.org/officeDocument/2006/relationships/image"/><Relationship Id="rId22" Target="../media/image38.sv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18" Target="../media/image20.svg" Type="http://schemas.openxmlformats.org/officeDocument/2006/relationships/image"/><Relationship Id="rId19" Target="../media/image45.png" Type="http://schemas.openxmlformats.org/officeDocument/2006/relationships/image"/><Relationship Id="rId2" Target="../media/image13.jpeg" Type="http://schemas.openxmlformats.org/officeDocument/2006/relationships/image"/><Relationship Id="rId20" Target="../media/image46.sv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47.png" Type="http://schemas.openxmlformats.org/officeDocument/2006/relationships/image"/><Relationship Id="rId2" Target="../media/image13.jpeg" Type="http://schemas.openxmlformats.org/officeDocument/2006/relationships/image"/><Relationship Id="rId20" Target="../media/image48.svg" Type="http://schemas.openxmlformats.org/officeDocument/2006/relationships/image"/><Relationship Id="rId21" Target="../media/image49.png" Type="http://schemas.openxmlformats.org/officeDocument/2006/relationships/image"/><Relationship Id="rId22" Target="../media/image5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8.png" Type="http://schemas.openxmlformats.org/officeDocument/2006/relationships/image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15" Target="../media/image63.png" Type="http://schemas.openxmlformats.org/officeDocument/2006/relationships/image"/><Relationship Id="rId16" Target="../media/image64.svg" Type="http://schemas.openxmlformats.org/officeDocument/2006/relationships/image"/><Relationship Id="rId17" Target="../media/image65.png" Type="http://schemas.openxmlformats.org/officeDocument/2006/relationships/image"/><Relationship Id="rId18" Target="../media/image66.png" Type="http://schemas.openxmlformats.org/officeDocument/2006/relationships/image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73.png" Type="http://schemas.openxmlformats.org/officeDocument/2006/relationships/image"/><Relationship Id="rId18" Target="../media/image74.svg" Type="http://schemas.openxmlformats.org/officeDocument/2006/relationships/image"/><Relationship Id="rId19" Target="../media/image75.png" Type="http://schemas.openxmlformats.org/officeDocument/2006/relationships/image"/><Relationship Id="rId2" Target="../media/image13.jpeg" Type="http://schemas.openxmlformats.org/officeDocument/2006/relationships/image"/><Relationship Id="rId20" Target="../media/image76.sv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4500" y="-443877"/>
            <a:ext cx="13168026" cy="1131627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87" y="0"/>
              <a:ext cx="8060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6026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CAB3B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86950" y="-2642796"/>
            <a:ext cx="13708112" cy="11783448"/>
            <a:chOff x="0" y="0"/>
            <a:chExt cx="812800" cy="698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53" y="0"/>
              <a:ext cx="806295" cy="698680"/>
            </a:xfrm>
            <a:custGeom>
              <a:avLst/>
              <a:gdLst/>
              <a:ahLst/>
              <a:cxnLst/>
              <a:rect r="r" b="b" t="t" l="l"/>
              <a:pathLst>
                <a:path h="698680" w="806295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7E11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7D11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4750" y="6904433"/>
            <a:ext cx="4667250" cy="1034903"/>
          </a:xfrm>
          <a:custGeom>
            <a:avLst/>
            <a:gdLst/>
            <a:ahLst/>
            <a:cxnLst/>
            <a:rect r="r" b="b" t="t" l="l"/>
            <a:pathLst>
              <a:path h="1034903" w="4667250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57624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427683"/>
            <a:ext cx="4667250" cy="994202"/>
            <a:chOff x="0" y="0"/>
            <a:chExt cx="1229235" cy="261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9235" cy="261847"/>
            </a:xfrm>
            <a:custGeom>
              <a:avLst/>
              <a:gdLst/>
              <a:ahLst/>
              <a:cxnLst/>
              <a:rect r="r" b="b" t="t" l="l"/>
              <a:pathLst>
                <a:path h="261847" w="1229235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7D11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229235" cy="32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www.OurWebsite.com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81393" y="7918934"/>
            <a:ext cx="4883744" cy="4273276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4952" y="36798"/>
              <a:ext cx="762896" cy="674402"/>
            </a:xfrm>
            <a:custGeom>
              <a:avLst/>
              <a:gdLst/>
              <a:ahLst/>
              <a:cxnLst/>
              <a:rect r="r" b="b" t="t" l="l"/>
              <a:pathLst>
                <a:path h="674402" w="762896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7E1125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85256" y="9686925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7265" y="40210"/>
              <a:ext cx="758270" cy="670990"/>
            </a:xfrm>
            <a:custGeom>
              <a:avLst/>
              <a:gdLst/>
              <a:ahLst/>
              <a:cxnLst/>
              <a:rect r="r" b="b" t="t" l="l"/>
              <a:pathLst>
                <a:path h="670990" w="75827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CAB3B3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15187" y="-2501277"/>
            <a:ext cx="4656068" cy="4114800"/>
          </a:xfrm>
          <a:custGeom>
            <a:avLst/>
            <a:gdLst/>
            <a:ahLst/>
            <a:cxnLst/>
            <a:rect r="r" b="b" t="t" l="l"/>
            <a:pathLst>
              <a:path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185256" y="-339102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779036" y="882162"/>
            <a:ext cx="7486261" cy="6878003"/>
          </a:xfrm>
          <a:custGeom>
            <a:avLst/>
            <a:gdLst/>
            <a:ahLst/>
            <a:cxnLst/>
            <a:rect r="r" b="b" t="t" l="l"/>
            <a:pathLst>
              <a:path h="6878003" w="7486261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10046427" y="1287867"/>
            <a:ext cx="9137786" cy="7852785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508" y="0"/>
              <a:ext cx="799785" cy="698500"/>
            </a:xfrm>
            <a:custGeom>
              <a:avLst/>
              <a:gdLst/>
              <a:ahLst/>
              <a:cxnLst/>
              <a:rect r="r" b="b" t="t" l="l"/>
              <a:pathLst>
                <a:path h="698500" w="799785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61771" lIns="61771" bIns="61771" rIns="61771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223265" y="185583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2474894"/>
            <a:ext cx="7778750" cy="387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true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PANTHER SHUTTLE APP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774102"/>
            <a:ext cx="8115300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Members: Joseph Hilte, Tony Arrington, Jonathan Suo, and Chase Monigle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1450" y="2809883"/>
            <a:ext cx="1053100" cy="720057"/>
          </a:xfrm>
          <a:custGeom>
            <a:avLst/>
            <a:gdLst/>
            <a:ahLst/>
            <a:cxnLst/>
            <a:rect r="r" b="b" t="t" l="l"/>
            <a:pathLst>
              <a:path h="720057" w="1053100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11454" y="2461578"/>
            <a:ext cx="10665092" cy="6674373"/>
          </a:xfrm>
          <a:custGeom>
            <a:avLst/>
            <a:gdLst/>
            <a:ahLst/>
            <a:cxnLst/>
            <a:rect r="r" b="b" t="t" l="l"/>
            <a:pathLst>
              <a:path h="6674373" w="10665092">
                <a:moveTo>
                  <a:pt x="0" y="0"/>
                </a:moveTo>
                <a:lnTo>
                  <a:pt x="10665092" y="0"/>
                </a:lnTo>
                <a:lnTo>
                  <a:pt x="10665092" y="6674373"/>
                </a:lnTo>
                <a:lnTo>
                  <a:pt x="0" y="66743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84021" y="1160851"/>
            <a:ext cx="10648456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Milestone #1 Progress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4" id="4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-673113" y="9251081"/>
            <a:ext cx="5321313" cy="2446670"/>
            <a:chOff x="0" y="0"/>
            <a:chExt cx="1223810" cy="562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3810" cy="562692"/>
            </a:xfrm>
            <a:custGeom>
              <a:avLst/>
              <a:gdLst/>
              <a:ahLst/>
              <a:cxnLst/>
              <a:rect r="r" b="b" t="t" l="l"/>
              <a:pathLst>
                <a:path h="562692" w="1223810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73113" y="8675100"/>
            <a:ext cx="2673102" cy="1151961"/>
            <a:chOff x="0" y="0"/>
            <a:chExt cx="1482931" cy="639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82931" cy="639062"/>
            </a:xfrm>
            <a:custGeom>
              <a:avLst/>
              <a:gdLst/>
              <a:ahLst/>
              <a:cxnLst/>
              <a:rect r="r" b="b" t="t" l="l"/>
              <a:pathLst>
                <a:path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50358" y="9762097"/>
            <a:ext cx="14808942" cy="1198000"/>
            <a:chOff x="0" y="0"/>
            <a:chExt cx="7899698" cy="6390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99698" cy="639062"/>
            </a:xfrm>
            <a:custGeom>
              <a:avLst/>
              <a:gdLst/>
              <a:ahLst/>
              <a:cxnLst/>
              <a:rect r="r" b="b" t="t" l="l"/>
              <a:pathLst>
                <a:path h="639062" w="7899698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-1086039" y="3863443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43400" y="-184885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52724" y="10076674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808289" y="6000750"/>
            <a:ext cx="991473" cy="677919"/>
          </a:xfrm>
          <a:custGeom>
            <a:avLst/>
            <a:gdLst/>
            <a:ahLst/>
            <a:cxnLst/>
            <a:rect r="r" b="b" t="t" l="l"/>
            <a:pathLst>
              <a:path h="677919" w="991473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854200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399076" y="9978798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712705" y="2575320"/>
            <a:ext cx="11301259" cy="5438731"/>
          </a:xfrm>
          <a:custGeom>
            <a:avLst/>
            <a:gdLst/>
            <a:ahLst/>
            <a:cxnLst/>
            <a:rect r="r" b="b" t="t" l="l"/>
            <a:pathLst>
              <a:path h="5438731" w="11301259">
                <a:moveTo>
                  <a:pt x="0" y="0"/>
                </a:moveTo>
                <a:lnTo>
                  <a:pt x="11301259" y="0"/>
                </a:lnTo>
                <a:lnTo>
                  <a:pt x="11301259" y="5438731"/>
                </a:lnTo>
                <a:lnTo>
                  <a:pt x="0" y="5438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44600" y="1161733"/>
            <a:ext cx="8610229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Milestone #2 Plan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4503" y="5450167"/>
            <a:ext cx="11712292" cy="9739632"/>
            <a:chOff x="0" y="0"/>
            <a:chExt cx="676659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659" cy="562692"/>
            </a:xfrm>
            <a:custGeom>
              <a:avLst/>
              <a:gdLst/>
              <a:ahLst/>
              <a:cxnLst/>
              <a:rect r="r" b="b" t="t" l="l"/>
              <a:pathLst>
                <a:path h="562692" w="676659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7453" y="-993826"/>
            <a:ext cx="18316223" cy="10516055"/>
            <a:chOff x="0" y="0"/>
            <a:chExt cx="492556" cy="282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2556" cy="282796"/>
            </a:xfrm>
            <a:custGeom>
              <a:avLst/>
              <a:gdLst/>
              <a:ahLst/>
              <a:cxnLst/>
              <a:rect r="r" b="b" t="t" l="l"/>
              <a:pathLst>
                <a:path h="282796" w="49255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9303727" y="913505"/>
            <a:ext cx="8548199" cy="9278914"/>
          </a:xfrm>
          <a:custGeom>
            <a:avLst/>
            <a:gdLst/>
            <a:ahLst/>
            <a:cxnLst/>
            <a:rect r="r" b="b" t="t" l="l"/>
            <a:pathLst>
              <a:path h="9278914" w="8548199">
                <a:moveTo>
                  <a:pt x="0" y="0"/>
                </a:moveTo>
                <a:lnTo>
                  <a:pt x="8548199" y="0"/>
                </a:lnTo>
                <a:lnTo>
                  <a:pt x="8548199" y="9278914"/>
                </a:lnTo>
                <a:lnTo>
                  <a:pt x="0" y="927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62195" y="1338519"/>
            <a:ext cx="8607648" cy="7462580"/>
            <a:chOff x="0" y="0"/>
            <a:chExt cx="727368" cy="63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t="0" r="-15022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44600" y="8572500"/>
            <a:ext cx="857250" cy="8572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08385" y="8737609"/>
            <a:ext cx="529680" cy="527032"/>
          </a:xfrm>
          <a:custGeom>
            <a:avLst/>
            <a:gdLst/>
            <a:ahLst/>
            <a:cxnLst/>
            <a:rect r="r" b="b" t="t" l="l"/>
            <a:pathLst>
              <a:path h="527032" w="529680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-1086039" y="5884337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6166910" y="1151200"/>
            <a:ext cx="2270840" cy="899810"/>
          </a:xfrm>
          <a:custGeom>
            <a:avLst/>
            <a:gdLst/>
            <a:ahLst/>
            <a:cxnLst/>
            <a:rect r="r" b="b" t="t" l="l"/>
            <a:pathLst>
              <a:path h="899810" w="227084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0273" r="-2142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46769" y="943927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399573">
            <a:off x="1673507" y="4194905"/>
            <a:ext cx="5215642" cy="1897190"/>
          </a:xfrm>
          <a:custGeom>
            <a:avLst/>
            <a:gdLst/>
            <a:ahLst/>
            <a:cxnLst/>
            <a:rect r="r" b="b" t="t" l="l"/>
            <a:pathLst>
              <a:path h="1897190" w="5215642">
                <a:moveTo>
                  <a:pt x="0" y="0"/>
                </a:moveTo>
                <a:lnTo>
                  <a:pt x="5215641" y="0"/>
                </a:lnTo>
                <a:lnTo>
                  <a:pt x="5215641" y="1897190"/>
                </a:lnTo>
                <a:lnTo>
                  <a:pt x="0" y="1897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800265" y="982706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96400" y="-1190948"/>
            <a:ext cx="5956381" cy="2792054"/>
          </a:xfrm>
          <a:custGeom>
            <a:avLst/>
            <a:gdLst/>
            <a:ahLst/>
            <a:cxnLst/>
            <a:rect r="r" b="b" t="t" l="l"/>
            <a:pathLst>
              <a:path h="2792054" w="5956381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15851" y="3086100"/>
            <a:ext cx="4394980" cy="4114800"/>
          </a:xfrm>
          <a:custGeom>
            <a:avLst/>
            <a:gdLst/>
            <a:ahLst/>
            <a:cxnLst/>
            <a:rect r="r" b="b" t="t" l="l"/>
            <a:pathLst>
              <a:path h="4114800" w="439498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1086" y="3221161"/>
            <a:ext cx="7180484" cy="104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7"/>
              </a:lnSpc>
            </a:pPr>
            <a:r>
              <a:rPr lang="en-US" sz="7492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40214" y="8993583"/>
            <a:ext cx="4904101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www.Our site.com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34771" y="8496300"/>
            <a:ext cx="531222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Visit our website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8211" y="-5535870"/>
            <a:ext cx="14135211" cy="10119133"/>
            <a:chOff x="0" y="0"/>
            <a:chExt cx="786013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6013" cy="562692"/>
            </a:xfrm>
            <a:custGeom>
              <a:avLst/>
              <a:gdLst/>
              <a:ahLst/>
              <a:cxnLst/>
              <a:rect r="r" b="b" t="t" l="l"/>
              <a:pathLst>
                <a:path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06113" y="6253799"/>
            <a:ext cx="7610964" cy="5057823"/>
            <a:chOff x="0" y="0"/>
            <a:chExt cx="846733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6733" cy="562692"/>
            </a:xfrm>
            <a:custGeom>
              <a:avLst/>
              <a:gdLst/>
              <a:ahLst/>
              <a:cxnLst/>
              <a:rect r="r" b="b" t="t" l="l"/>
              <a:pathLst>
                <a:path h="562692" w="846733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28700" y="8090388"/>
            <a:ext cx="6302261" cy="1892446"/>
          </a:xfrm>
          <a:custGeom>
            <a:avLst/>
            <a:gdLst/>
            <a:ahLst/>
            <a:cxnLst/>
            <a:rect r="r" b="b" t="t" l="l"/>
            <a:pathLst>
              <a:path h="1892446" w="6302261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8999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306113" y="1322286"/>
            <a:ext cx="10086031" cy="7642428"/>
            <a:chOff x="0" y="0"/>
            <a:chExt cx="617700" cy="468046"/>
          </a:xfrm>
        </p:grpSpPr>
        <p:sp>
          <p:nvSpPr>
            <p:cNvPr name="Freeform 11" id="11"/>
            <p:cNvSpPr/>
            <p:nvPr/>
          </p:nvSpPr>
          <p:spPr>
            <a:xfrm flipH="false" flipV="false" rot="-125999">
              <a:off x="8783" y="-11160"/>
              <a:ext cx="600134" cy="490367"/>
            </a:xfrm>
            <a:custGeom>
              <a:avLst/>
              <a:gdLst/>
              <a:ahLst/>
              <a:cxnLst/>
              <a:rect r="r" b="b" t="t" l="l"/>
              <a:pathLst>
                <a:path h="490367" w="600134">
                  <a:moveTo>
                    <a:pt x="414222" y="15189"/>
                  </a:moveTo>
                  <a:lnTo>
                    <a:pt x="0" y="0"/>
                  </a:lnTo>
                  <a:lnTo>
                    <a:pt x="185912" y="475178"/>
                  </a:lnTo>
                  <a:lnTo>
                    <a:pt x="600134" y="490366"/>
                  </a:lnTo>
                  <a:lnTo>
                    <a:pt x="414222" y="15189"/>
                  </a:lnTo>
                  <a:close/>
                </a:path>
              </a:pathLst>
            </a:custGeom>
            <a:blipFill>
              <a:blip r:embed="rId5"/>
              <a:stretch>
                <a:fillRect l="-5577" t="-5288" r="-3205" b="-6112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82169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528080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449810" y="6858000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1854200" y="-373396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566627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19895" y="9853727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216900" y="2356485"/>
            <a:ext cx="6972300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is involved?</a:t>
            </a:r>
          </a:p>
          <a:p>
            <a:pPr algn="l">
              <a:lnSpc>
                <a:spcPts val="84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313680" y="3765334"/>
            <a:ext cx="7747000" cy="5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Faculty Advisor: Professor Khaled Ali Slhoub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Serving as the academic mentor for this project, providing guidance on methodology, research direction, and overall academic rigor.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Client: Professor Vincent Borrelli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Acting as the project user/tester, offering domain expertise, and ensuring that the outcome align with the client’s needs.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 #2: TBD (Working with Shuttle Services)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05406" y="5986634"/>
            <a:ext cx="13089173" cy="5171733"/>
            <a:chOff x="0" y="0"/>
            <a:chExt cx="677619" cy="267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7619" cy="267738"/>
            </a:xfrm>
            <a:custGeom>
              <a:avLst/>
              <a:gdLst/>
              <a:ahLst/>
              <a:cxnLst/>
              <a:rect r="r" b="b" t="t" l="l"/>
              <a:pathLst>
                <a:path h="267738" w="677619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06949" y="-247628"/>
            <a:ext cx="13871531" cy="8439123"/>
            <a:chOff x="0" y="0"/>
            <a:chExt cx="473570" cy="288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3570" cy="288109"/>
            </a:xfrm>
            <a:custGeom>
              <a:avLst/>
              <a:gdLst/>
              <a:ahLst/>
              <a:cxnLst/>
              <a:rect r="r" b="b" t="t" l="l"/>
              <a:pathLst>
                <a:path h="288109" w="473570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751658" y="667555"/>
            <a:ext cx="7681894" cy="8338555"/>
          </a:xfrm>
          <a:custGeom>
            <a:avLst/>
            <a:gdLst/>
            <a:ahLst/>
            <a:cxnLst/>
            <a:rect r="r" b="b" t="t" l="l"/>
            <a:pathLst>
              <a:path h="8338555" w="7681894">
                <a:moveTo>
                  <a:pt x="0" y="0"/>
                </a:moveTo>
                <a:lnTo>
                  <a:pt x="7681894" y="0"/>
                </a:lnTo>
                <a:lnTo>
                  <a:pt x="7681894" y="8338555"/>
                </a:lnTo>
                <a:lnTo>
                  <a:pt x="0" y="83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43103" y="1056532"/>
            <a:ext cx="7407684" cy="6422247"/>
            <a:chOff x="0" y="0"/>
            <a:chExt cx="727368" cy="63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-5400000">
            <a:off x="2486790" y="5191268"/>
            <a:ext cx="4650437" cy="5047964"/>
          </a:xfrm>
          <a:custGeom>
            <a:avLst/>
            <a:gdLst/>
            <a:ahLst/>
            <a:cxnLst/>
            <a:rect r="r" b="b" t="t" l="l"/>
            <a:pathLst>
              <a:path h="5047964" w="4650437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59436" y="5699258"/>
            <a:ext cx="4105146" cy="3559042"/>
            <a:chOff x="0" y="0"/>
            <a:chExt cx="727368" cy="6306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174800" y="4000278"/>
            <a:ext cx="566367" cy="566367"/>
          </a:xfrm>
          <a:custGeom>
            <a:avLst/>
            <a:gdLst/>
            <a:ahLst/>
            <a:cxnLst/>
            <a:rect r="r" b="b" t="t" l="l"/>
            <a:pathLst>
              <a:path h="566367" w="566367">
                <a:moveTo>
                  <a:pt x="0" y="0"/>
                </a:moveTo>
                <a:lnTo>
                  <a:pt x="566367" y="0"/>
                </a:lnTo>
                <a:lnTo>
                  <a:pt x="566367" y="566366"/>
                </a:lnTo>
                <a:lnTo>
                  <a:pt x="0" y="56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08054" y="5923578"/>
            <a:ext cx="566367" cy="566367"/>
          </a:xfrm>
          <a:custGeom>
            <a:avLst/>
            <a:gdLst/>
            <a:ahLst/>
            <a:cxnLst/>
            <a:rect r="r" b="b" t="t" l="l"/>
            <a:pathLst>
              <a:path h="566367" w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247317" y="4056251"/>
            <a:ext cx="421332" cy="42133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80571" y="5996095"/>
            <a:ext cx="421332" cy="4213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098407" y="6448255"/>
            <a:ext cx="8333971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GitHub – Used for version control, collaborative coding, and tracking project progress through branches, commits, and issues.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Calendar – Helps the team coordinate deadlines, meetings, and milestones to stay organized and on schedule.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Drive – Centralized storage for documents, presentations, and shared resources, ensuring easy access and collaboration.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Discord – Serves as the main communication hub for the team, enabling instant messaging, voice channels, and quick discussions.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31" id="31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83821" y="9889984"/>
            <a:ext cx="1321559" cy="523662"/>
          </a:xfrm>
          <a:custGeom>
            <a:avLst/>
            <a:gdLst/>
            <a:ahLst/>
            <a:cxnLst/>
            <a:rect r="r" b="b" t="t" l="l"/>
            <a:pathLst>
              <a:path h="523662" w="1321559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0273" r="-21421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394167" y="32099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1440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830428" y="6302702"/>
            <a:ext cx="1787637" cy="2352154"/>
          </a:xfrm>
          <a:custGeom>
            <a:avLst/>
            <a:gdLst/>
            <a:ahLst/>
            <a:cxnLst/>
            <a:rect r="r" b="b" t="t" l="l"/>
            <a:pathLst>
              <a:path h="2352154" w="1787637">
                <a:moveTo>
                  <a:pt x="0" y="0"/>
                </a:moveTo>
                <a:lnTo>
                  <a:pt x="1787636" y="0"/>
                </a:lnTo>
                <a:lnTo>
                  <a:pt x="1787636" y="2352154"/>
                </a:lnTo>
                <a:lnTo>
                  <a:pt x="0" y="23521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28700" y="20919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864581" y="1342749"/>
            <a:ext cx="10185927" cy="322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Technical/Collaboration Tools</a:t>
            </a:r>
          </a:p>
          <a:p>
            <a:pPr algn="l">
              <a:lnSpc>
                <a:spcPts val="849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098407" y="4445386"/>
            <a:ext cx="882148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Android Studio – The primary development environment used to design, code, test, and deploy the shuttle tracking app. It provides powerful tools for building Android applications with seamless integration of real-time features.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98407" y="4038986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Technical Tool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098407" y="5938945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Collaboration Tools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161452" y="5399591"/>
            <a:ext cx="6249644" cy="15624"/>
          </a:xfrm>
          <a:custGeom>
            <a:avLst/>
            <a:gdLst/>
            <a:ahLst/>
            <a:cxnLst/>
            <a:rect r="r" b="b" t="t" l="l"/>
            <a:pathLst>
              <a:path h="15624" w="624964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7598" y="19311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7598" y="36456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598" y="53601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7598" y="70746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32056" y="1985273"/>
            <a:ext cx="490708" cy="490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32056" y="3699773"/>
            <a:ext cx="490708" cy="4907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32056" y="5414273"/>
            <a:ext cx="490708" cy="4907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32056" y="7128773"/>
            <a:ext cx="490708" cy="4907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673113" y="9251081"/>
            <a:ext cx="8799130" cy="2446670"/>
            <a:chOff x="0" y="0"/>
            <a:chExt cx="2023648" cy="5626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23648" cy="562692"/>
            </a:xfrm>
            <a:custGeom>
              <a:avLst/>
              <a:gdLst/>
              <a:ahLst/>
              <a:cxnLst/>
              <a:rect r="r" b="b" t="t" l="l"/>
              <a:pathLst>
                <a:path h="562692" w="2023648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673113" y="8675100"/>
            <a:ext cx="2673102" cy="1151961"/>
            <a:chOff x="0" y="0"/>
            <a:chExt cx="1482931" cy="6390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82931" cy="639062"/>
            </a:xfrm>
            <a:custGeom>
              <a:avLst/>
              <a:gdLst/>
              <a:ahLst/>
              <a:cxnLst/>
              <a:rect r="r" b="b" t="t" l="l"/>
              <a:pathLst>
                <a:path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936887" y="178564"/>
            <a:ext cx="1336551" cy="905513"/>
          </a:xfrm>
          <a:custGeom>
            <a:avLst/>
            <a:gdLst/>
            <a:ahLst/>
            <a:cxnLst/>
            <a:rect r="r" b="b" t="t" l="l"/>
            <a:pathLst>
              <a:path h="905513" w="1336551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083802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942798" y="-341999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145339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098790" y="3309788"/>
            <a:ext cx="2209292" cy="1833712"/>
          </a:xfrm>
          <a:custGeom>
            <a:avLst/>
            <a:gdLst/>
            <a:ahLst/>
            <a:cxnLst/>
            <a:rect r="r" b="b" t="t" l="l"/>
            <a:pathLst>
              <a:path h="1833712" w="2209292">
                <a:moveTo>
                  <a:pt x="0" y="0"/>
                </a:moveTo>
                <a:lnTo>
                  <a:pt x="2209292" y="0"/>
                </a:lnTo>
                <a:lnTo>
                  <a:pt x="2209292" y="1833712"/>
                </a:lnTo>
                <a:lnTo>
                  <a:pt x="0" y="18337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999990" y="3937388"/>
            <a:ext cx="6197600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Deliverables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45339" y="2505300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Made clear specification of the core functions of the shuttle tracking app, including real-time tracking, notifications, and route accessibility.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45339" y="4219800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Created visual designs of the app interface to demonstrate layout, usability, and overall user experience before development.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45339" y="1986152"/>
            <a:ext cx="458348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Features Outlined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45339" y="3700652"/>
            <a:ext cx="458348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GUI Mockups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45339" y="5934300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Created structured diagrams that map out the system architecture, object relationships, and data flow for maintainability and clarity.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45339" y="5415152"/>
            <a:ext cx="458348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UML/Class Diagrams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145339" y="7647177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Created sets of planned scenarios and techniques to ensure the app functions correctly, reliably, and meets user requirements.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145339" y="7129652"/>
            <a:ext cx="487340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Cases / Testing Methods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8211" y="-5535870"/>
            <a:ext cx="14135211" cy="10119133"/>
            <a:chOff x="0" y="0"/>
            <a:chExt cx="786013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6013" cy="562692"/>
            </a:xfrm>
            <a:custGeom>
              <a:avLst/>
              <a:gdLst/>
              <a:ahLst/>
              <a:cxnLst/>
              <a:rect r="r" b="b" t="t" l="l"/>
              <a:pathLst>
                <a:path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06113" y="6253799"/>
            <a:ext cx="7610964" cy="5057823"/>
            <a:chOff x="0" y="0"/>
            <a:chExt cx="846733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6733" cy="562692"/>
            </a:xfrm>
            <a:custGeom>
              <a:avLst/>
              <a:gdLst/>
              <a:ahLst/>
              <a:cxnLst/>
              <a:rect r="r" b="b" t="t" l="l"/>
              <a:pathLst>
                <a:path h="562692" w="846733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28700" y="8090388"/>
            <a:ext cx="6302261" cy="1892446"/>
          </a:xfrm>
          <a:custGeom>
            <a:avLst/>
            <a:gdLst/>
            <a:ahLst/>
            <a:cxnLst/>
            <a:rect r="r" b="b" t="t" l="l"/>
            <a:pathLst>
              <a:path h="1892446" w="6302261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8999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306113" y="1394183"/>
            <a:ext cx="10086031" cy="7642428"/>
            <a:chOff x="0" y="0"/>
            <a:chExt cx="617700" cy="4680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700" cy="468046"/>
            </a:xfrm>
            <a:custGeom>
              <a:avLst/>
              <a:gdLst/>
              <a:ahLst/>
              <a:cxnLst/>
              <a:rect r="r" b="b" t="t" l="l"/>
              <a:pathLst>
                <a:path h="468046" w="617700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solidFill>
              <a:srgbClr val="FCF9F9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82169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528080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961732" y="8696336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1854200" y="-373396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566627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19895" y="9853727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58422" y="3157997"/>
            <a:ext cx="2828925" cy="4114800"/>
          </a:xfrm>
          <a:custGeom>
            <a:avLst/>
            <a:gdLst/>
            <a:ahLst/>
            <a:cxnLst/>
            <a:rect r="r" b="b" t="t" l="l"/>
            <a:pathLst>
              <a:path h="4114800" w="2828925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58831" y="2559910"/>
            <a:ext cx="8778557" cy="3942608"/>
          </a:xfrm>
          <a:custGeom>
            <a:avLst/>
            <a:gdLst/>
            <a:ahLst/>
            <a:cxnLst/>
            <a:rect r="r" b="b" t="t" l="l"/>
            <a:pathLst>
              <a:path h="3942608" w="8778557">
                <a:moveTo>
                  <a:pt x="0" y="0"/>
                </a:moveTo>
                <a:lnTo>
                  <a:pt x="8778557" y="0"/>
                </a:lnTo>
                <a:lnTo>
                  <a:pt x="8778557" y="3942608"/>
                </a:lnTo>
                <a:lnTo>
                  <a:pt x="0" y="394260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96156" y="6616945"/>
            <a:ext cx="8898801" cy="2347769"/>
          </a:xfrm>
          <a:custGeom>
            <a:avLst/>
            <a:gdLst/>
            <a:ahLst/>
            <a:cxnLst/>
            <a:rect r="r" b="b" t="t" l="l"/>
            <a:pathLst>
              <a:path h="2347769" w="8898801">
                <a:moveTo>
                  <a:pt x="0" y="0"/>
                </a:moveTo>
                <a:lnTo>
                  <a:pt x="8898801" y="0"/>
                </a:lnTo>
                <a:lnTo>
                  <a:pt x="8898801" y="2347769"/>
                </a:lnTo>
                <a:lnTo>
                  <a:pt x="0" y="23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699725" y="1467075"/>
            <a:ext cx="10416302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Requirements Examples</a:t>
            </a:r>
          </a:p>
          <a:p>
            <a:pPr algn="l">
              <a:lnSpc>
                <a:spcPts val="84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31463" y="9251081"/>
            <a:ext cx="6079663" cy="2446670"/>
            <a:chOff x="0" y="0"/>
            <a:chExt cx="1398218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8218" cy="562692"/>
            </a:xfrm>
            <a:custGeom>
              <a:avLst/>
              <a:gdLst/>
              <a:ahLst/>
              <a:cxnLst/>
              <a:rect r="r" b="b" t="t" l="l"/>
              <a:pathLst>
                <a:path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600" y="9762097"/>
            <a:ext cx="16014700" cy="1198000"/>
            <a:chOff x="0" y="0"/>
            <a:chExt cx="8542899" cy="639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2899" cy="639062"/>
            </a:xfrm>
            <a:custGeom>
              <a:avLst/>
              <a:gdLst/>
              <a:ahLst/>
              <a:cxnLst/>
              <a:rect r="r" b="b" t="t" l="l"/>
              <a:pathLst>
                <a:path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1086039" y="-347164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90631" y="-165448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97510" y="-464532"/>
            <a:ext cx="1196074" cy="1037594"/>
          </a:xfrm>
          <a:custGeom>
            <a:avLst/>
            <a:gdLst/>
            <a:ahLst/>
            <a:cxnLst/>
            <a:rect r="r" b="b" t="t" l="l"/>
            <a:pathLst>
              <a:path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71582" y="100722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1020" y="2700598"/>
            <a:ext cx="3270418" cy="6073633"/>
          </a:xfrm>
          <a:custGeom>
            <a:avLst/>
            <a:gdLst/>
            <a:ahLst/>
            <a:cxnLst/>
            <a:rect r="r" b="b" t="t" l="l"/>
            <a:pathLst>
              <a:path h="6073633" w="3270418">
                <a:moveTo>
                  <a:pt x="0" y="0"/>
                </a:moveTo>
                <a:lnTo>
                  <a:pt x="3270418" y="0"/>
                </a:lnTo>
                <a:lnTo>
                  <a:pt x="3270418" y="6073632"/>
                </a:lnTo>
                <a:lnTo>
                  <a:pt x="0" y="6073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57075" y="2521721"/>
            <a:ext cx="3298450" cy="6073633"/>
          </a:xfrm>
          <a:custGeom>
            <a:avLst/>
            <a:gdLst/>
            <a:ahLst/>
            <a:cxnLst/>
            <a:rect r="r" b="b" t="t" l="l"/>
            <a:pathLst>
              <a:path h="6073633" w="3298450">
                <a:moveTo>
                  <a:pt x="0" y="0"/>
                </a:moveTo>
                <a:lnTo>
                  <a:pt x="3298450" y="0"/>
                </a:lnTo>
                <a:lnTo>
                  <a:pt x="3298450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512078" y="2565858"/>
            <a:ext cx="3263845" cy="5985358"/>
          </a:xfrm>
          <a:custGeom>
            <a:avLst/>
            <a:gdLst/>
            <a:ahLst/>
            <a:cxnLst/>
            <a:rect r="r" b="b" t="t" l="l"/>
            <a:pathLst>
              <a:path h="5985358" w="3263845">
                <a:moveTo>
                  <a:pt x="0" y="0"/>
                </a:moveTo>
                <a:lnTo>
                  <a:pt x="3263844" y="0"/>
                </a:lnTo>
                <a:lnTo>
                  <a:pt x="3263844" y="5985359"/>
                </a:lnTo>
                <a:lnTo>
                  <a:pt x="0" y="59853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04386" y="2570581"/>
            <a:ext cx="3099005" cy="6024773"/>
          </a:xfrm>
          <a:custGeom>
            <a:avLst/>
            <a:gdLst/>
            <a:ahLst/>
            <a:cxnLst/>
            <a:rect r="r" b="b" t="t" l="l"/>
            <a:pathLst>
              <a:path h="6024773" w="3099005">
                <a:moveTo>
                  <a:pt x="0" y="0"/>
                </a:moveTo>
                <a:lnTo>
                  <a:pt x="3099005" y="0"/>
                </a:lnTo>
                <a:lnTo>
                  <a:pt x="3099005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003391" y="2465528"/>
            <a:ext cx="3404646" cy="6085689"/>
          </a:xfrm>
          <a:custGeom>
            <a:avLst/>
            <a:gdLst/>
            <a:ahLst/>
            <a:cxnLst/>
            <a:rect r="r" b="b" t="t" l="l"/>
            <a:pathLst>
              <a:path h="6085689" w="3404646">
                <a:moveTo>
                  <a:pt x="0" y="0"/>
                </a:moveTo>
                <a:lnTo>
                  <a:pt x="3404646" y="0"/>
                </a:lnTo>
                <a:lnTo>
                  <a:pt x="3404646" y="6085689"/>
                </a:lnTo>
                <a:lnTo>
                  <a:pt x="0" y="60856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4600" y="1152502"/>
            <a:ext cx="8400322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Design Mockups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31463" y="9251081"/>
            <a:ext cx="6079663" cy="2446670"/>
            <a:chOff x="0" y="0"/>
            <a:chExt cx="1398218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8218" cy="562692"/>
            </a:xfrm>
            <a:custGeom>
              <a:avLst/>
              <a:gdLst/>
              <a:ahLst/>
              <a:cxnLst/>
              <a:rect r="r" b="b" t="t" l="l"/>
              <a:pathLst>
                <a:path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600" y="9762097"/>
            <a:ext cx="16014700" cy="1198000"/>
            <a:chOff x="0" y="0"/>
            <a:chExt cx="8542899" cy="639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2899" cy="639062"/>
            </a:xfrm>
            <a:custGeom>
              <a:avLst/>
              <a:gdLst/>
              <a:ahLst/>
              <a:cxnLst/>
              <a:rect r="r" b="b" t="t" l="l"/>
              <a:pathLst>
                <a:path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1086039" y="-347164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90631" y="-165448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97510" y="-464532"/>
            <a:ext cx="1196074" cy="1037594"/>
          </a:xfrm>
          <a:custGeom>
            <a:avLst/>
            <a:gdLst/>
            <a:ahLst/>
            <a:cxnLst/>
            <a:rect r="r" b="b" t="t" l="l"/>
            <a:pathLst>
              <a:path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71582" y="100722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48200" y="2537552"/>
            <a:ext cx="7816208" cy="5943153"/>
          </a:xfrm>
          <a:custGeom>
            <a:avLst/>
            <a:gdLst/>
            <a:ahLst/>
            <a:cxnLst/>
            <a:rect r="r" b="b" t="t" l="l"/>
            <a:pathLst>
              <a:path h="5943153" w="7816208">
                <a:moveTo>
                  <a:pt x="0" y="0"/>
                </a:moveTo>
                <a:lnTo>
                  <a:pt x="7816208" y="0"/>
                </a:lnTo>
                <a:lnTo>
                  <a:pt x="7816208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4600" y="1112974"/>
            <a:ext cx="8400322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UML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31463" y="9251081"/>
            <a:ext cx="6079663" cy="2446670"/>
            <a:chOff x="0" y="0"/>
            <a:chExt cx="1398218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8218" cy="562692"/>
            </a:xfrm>
            <a:custGeom>
              <a:avLst/>
              <a:gdLst/>
              <a:ahLst/>
              <a:cxnLst/>
              <a:rect r="r" b="b" t="t" l="l"/>
              <a:pathLst>
                <a:path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600" y="9762097"/>
            <a:ext cx="16014700" cy="1198000"/>
            <a:chOff x="0" y="0"/>
            <a:chExt cx="8542899" cy="639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2899" cy="639062"/>
            </a:xfrm>
            <a:custGeom>
              <a:avLst/>
              <a:gdLst/>
              <a:ahLst/>
              <a:cxnLst/>
              <a:rect r="r" b="b" t="t" l="l"/>
              <a:pathLst>
                <a:path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1086039" y="-347164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90631" y="-165448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97510" y="-464532"/>
            <a:ext cx="1196074" cy="1037594"/>
          </a:xfrm>
          <a:custGeom>
            <a:avLst/>
            <a:gdLst/>
            <a:ahLst/>
            <a:cxnLst/>
            <a:rect r="r" b="b" t="t" l="l"/>
            <a:pathLst>
              <a:path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71582" y="100722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19277" y="3626647"/>
            <a:ext cx="813384" cy="740180"/>
          </a:xfrm>
          <a:custGeom>
            <a:avLst/>
            <a:gdLst/>
            <a:ahLst/>
            <a:cxnLst/>
            <a:rect r="r" b="b" t="t" l="l"/>
            <a:pathLst>
              <a:path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53825" y="3590019"/>
            <a:ext cx="763612" cy="813435"/>
          </a:xfrm>
          <a:custGeom>
            <a:avLst/>
            <a:gdLst/>
            <a:ahLst/>
            <a:cxnLst/>
            <a:rect r="r" b="b" t="t" l="l"/>
            <a:pathLst>
              <a:path h="813435" w="763612">
                <a:moveTo>
                  <a:pt x="0" y="0"/>
                </a:moveTo>
                <a:lnTo>
                  <a:pt x="763612" y="0"/>
                </a:lnTo>
                <a:lnTo>
                  <a:pt x="763612" y="813435"/>
                </a:lnTo>
                <a:lnTo>
                  <a:pt x="0" y="8134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42113" y="3626624"/>
            <a:ext cx="813435" cy="740226"/>
          </a:xfrm>
          <a:custGeom>
            <a:avLst/>
            <a:gdLst/>
            <a:ahLst/>
            <a:cxnLst/>
            <a:rect r="r" b="b" t="t" l="l"/>
            <a:pathLst>
              <a:path h="740226" w="813435">
                <a:moveTo>
                  <a:pt x="0" y="0"/>
                </a:moveTo>
                <a:lnTo>
                  <a:pt x="813435" y="0"/>
                </a:lnTo>
                <a:lnTo>
                  <a:pt x="813435" y="740226"/>
                </a:lnTo>
                <a:lnTo>
                  <a:pt x="0" y="740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9721" y="2506762"/>
            <a:ext cx="6456958" cy="6143079"/>
          </a:xfrm>
          <a:custGeom>
            <a:avLst/>
            <a:gdLst/>
            <a:ahLst/>
            <a:cxnLst/>
            <a:rect r="r" b="b" t="t" l="l"/>
            <a:pathLst>
              <a:path h="6143079" w="6456958">
                <a:moveTo>
                  <a:pt x="0" y="0"/>
                </a:moveTo>
                <a:lnTo>
                  <a:pt x="6456958" y="0"/>
                </a:lnTo>
                <a:lnTo>
                  <a:pt x="6456958" y="6143078"/>
                </a:lnTo>
                <a:lnTo>
                  <a:pt x="0" y="6143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40069" y="2506762"/>
            <a:ext cx="5243278" cy="6146983"/>
          </a:xfrm>
          <a:custGeom>
            <a:avLst/>
            <a:gdLst/>
            <a:ahLst/>
            <a:cxnLst/>
            <a:rect r="r" b="b" t="t" l="l"/>
            <a:pathLst>
              <a:path h="6146983" w="5243278">
                <a:moveTo>
                  <a:pt x="0" y="0"/>
                </a:moveTo>
                <a:lnTo>
                  <a:pt x="5243278" y="0"/>
                </a:lnTo>
                <a:lnTo>
                  <a:pt x="5243278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4600" y="1152502"/>
            <a:ext cx="8400322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Plan Examples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617387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849336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8" y="0"/>
                </a:lnTo>
                <a:lnTo>
                  <a:pt x="2589328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26561" y="3429000"/>
            <a:ext cx="2170979" cy="186568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58510" y="3429000"/>
            <a:ext cx="2170979" cy="1865685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13081286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90460" y="3429000"/>
            <a:ext cx="2170979" cy="186568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6506386" y="3429000"/>
            <a:ext cx="0" cy="4726574"/>
          </a:xfrm>
          <a:prstGeom prst="line">
            <a:avLst/>
          </a:prstGeom>
          <a:ln cap="flat" w="9525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781614" y="3429000"/>
            <a:ext cx="0" cy="4726574"/>
          </a:xfrm>
          <a:prstGeom prst="line">
            <a:avLst/>
          </a:prstGeom>
          <a:ln cap="flat" w="9525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-673113" y="9251081"/>
            <a:ext cx="5321313" cy="2446670"/>
            <a:chOff x="0" y="0"/>
            <a:chExt cx="1223810" cy="5626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3810" cy="562692"/>
            </a:xfrm>
            <a:custGeom>
              <a:avLst/>
              <a:gdLst/>
              <a:ahLst/>
              <a:cxnLst/>
              <a:rect r="r" b="b" t="t" l="l"/>
              <a:pathLst>
                <a:path h="562692" w="1223810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673113" y="8675100"/>
            <a:ext cx="2673102" cy="1151961"/>
            <a:chOff x="0" y="0"/>
            <a:chExt cx="1482931" cy="6390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82931" cy="639062"/>
            </a:xfrm>
            <a:custGeom>
              <a:avLst/>
              <a:gdLst/>
              <a:ahLst/>
              <a:cxnLst/>
              <a:rect r="r" b="b" t="t" l="l"/>
              <a:pathLst>
                <a:path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450358" y="9762097"/>
            <a:ext cx="14808942" cy="1198000"/>
            <a:chOff x="0" y="0"/>
            <a:chExt cx="7899698" cy="6390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899698" cy="639062"/>
            </a:xfrm>
            <a:custGeom>
              <a:avLst/>
              <a:gdLst/>
              <a:ahLst/>
              <a:cxnLst/>
              <a:rect r="r" b="b" t="t" l="l"/>
              <a:pathLst>
                <a:path h="639062" w="7899698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-1086039" y="3863443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043400" y="-184885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952724" y="10076674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808289" y="6000750"/>
            <a:ext cx="991473" cy="677919"/>
          </a:xfrm>
          <a:custGeom>
            <a:avLst/>
            <a:gdLst/>
            <a:ahLst/>
            <a:cxnLst/>
            <a:rect r="r" b="b" t="t" l="l"/>
            <a:pathLst>
              <a:path h="677919" w="991473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1854200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399076" y="9978798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395987" y="3892225"/>
            <a:ext cx="1032126" cy="939235"/>
          </a:xfrm>
          <a:custGeom>
            <a:avLst/>
            <a:gdLst/>
            <a:ahLst/>
            <a:cxnLst/>
            <a:rect r="r" b="b" t="t" l="l"/>
            <a:pathLst>
              <a:path h="939235" w="1032126">
                <a:moveTo>
                  <a:pt x="0" y="0"/>
                </a:moveTo>
                <a:lnTo>
                  <a:pt x="1032127" y="0"/>
                </a:lnTo>
                <a:lnTo>
                  <a:pt x="1032127" y="939235"/>
                </a:lnTo>
                <a:lnTo>
                  <a:pt x="0" y="939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73324" y="3829851"/>
            <a:ext cx="1040043" cy="1063983"/>
          </a:xfrm>
          <a:custGeom>
            <a:avLst/>
            <a:gdLst/>
            <a:ahLst/>
            <a:cxnLst/>
            <a:rect r="r" b="b" t="t" l="l"/>
            <a:pathLst>
              <a:path h="1063983" w="1040043">
                <a:moveTo>
                  <a:pt x="0" y="0"/>
                </a:moveTo>
                <a:lnTo>
                  <a:pt x="1040043" y="0"/>
                </a:lnTo>
                <a:lnTo>
                  <a:pt x="1040043" y="1063983"/>
                </a:lnTo>
                <a:lnTo>
                  <a:pt x="0" y="10639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687834" y="3983379"/>
            <a:ext cx="1376231" cy="756927"/>
          </a:xfrm>
          <a:custGeom>
            <a:avLst/>
            <a:gdLst/>
            <a:ahLst/>
            <a:cxnLst/>
            <a:rect r="r" b="b" t="t" l="l"/>
            <a:pathLst>
              <a:path h="756927" w="1376231">
                <a:moveTo>
                  <a:pt x="0" y="0"/>
                </a:moveTo>
                <a:lnTo>
                  <a:pt x="1376231" y="0"/>
                </a:lnTo>
                <a:lnTo>
                  <a:pt x="1376231" y="756927"/>
                </a:lnTo>
                <a:lnTo>
                  <a:pt x="0" y="7569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931301" y="5721973"/>
            <a:ext cx="3961499" cy="2369100"/>
            <a:chOff x="0" y="0"/>
            <a:chExt cx="5281999" cy="315880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819884"/>
              <a:ext cx="5281999" cy="233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Adapting to new development tools and frameworks such as Android Studio and ensuring we gain the necessary technical proficiency.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488" y="-57150"/>
              <a:ext cx="527702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Learning Curve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163250" y="5721973"/>
            <a:ext cx="3961499" cy="2369100"/>
            <a:chOff x="0" y="0"/>
            <a:chExt cx="5281999" cy="3158800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819884"/>
              <a:ext cx="5281999" cy="233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Implementing reliable GPS and real-time data updates while handling issues like connectivity loss, latency, or signal interference.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488" y="-57150"/>
              <a:ext cx="527702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Accurate Tracking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44600" y="1161733"/>
            <a:ext cx="8610229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Challenges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395200" y="5721973"/>
            <a:ext cx="3961499" cy="3159675"/>
            <a:chOff x="0" y="0"/>
            <a:chExt cx="5281999" cy="4212900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1404084"/>
              <a:ext cx="5281999" cy="280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Coordinating with campus shuttle operations, schedules, and possible route changes to ensure the app reflects real-world conditions.</a:t>
              </a:r>
            </a:p>
            <a:p>
              <a:pPr algn="ctr">
                <a:lnSpc>
                  <a:spcPts val="2800"/>
                </a:lnSpc>
              </a:pP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488" y="-57150"/>
              <a:ext cx="5277023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Shuttle Service Integration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DAG0UzREUR8</dc:identifier>
  <dcterms:modified xsi:type="dcterms:W3CDTF">2011-08-01T06:04:30Z</dcterms:modified>
  <cp:revision>1</cp:revision>
  <dc:title>Panther Shuttle App Mile 1</dc:title>
</cp:coreProperties>
</file>